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ó Senhor, </a:t>
            </a:r>
          </a:p>
          <a:p>
            <a:r>
              <a:rPr lang="pt-BR" dirty="0"/>
              <a:t>vem depressa reinar, </a:t>
            </a:r>
          </a:p>
          <a:p>
            <a:r>
              <a:rPr lang="pt-BR" dirty="0"/>
              <a:t>Vem a paz e a justiça trazer.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99767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Criação, povo Teu, </a:t>
            </a:r>
          </a:p>
          <a:p>
            <a:r>
              <a:rPr lang="pt-BR" dirty="0"/>
              <a:t>tudo almeja o raiar </a:t>
            </a:r>
          </a:p>
          <a:p>
            <a:r>
              <a:rPr lang="pt-BR" dirty="0"/>
              <a:t>Desse dia de glória e poder. </a:t>
            </a:r>
          </a:p>
        </p:txBody>
      </p:sp>
    </p:spTree>
    <p:extLst>
      <p:ext uri="{BB962C8B-B14F-4D97-AF65-F5344CB8AC3E}">
        <p14:creationId xmlns:p14="http://schemas.microsoft.com/office/powerpoint/2010/main" val="1575438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8B9DEC9-5E4D-43FE-8019-ECFEB58BFD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dia glorioso </a:t>
            </a:r>
          </a:p>
          <a:p>
            <a:r>
              <a:rPr lang="pt-BR" dirty="0"/>
              <a:t>esse dia há de ser, </a:t>
            </a:r>
          </a:p>
          <a:p>
            <a:r>
              <a:rPr lang="pt-BR" dirty="0"/>
              <a:t>Quando o som da </a:t>
            </a:r>
          </a:p>
          <a:p>
            <a:r>
              <a:rPr lang="pt-BR" dirty="0"/>
              <a:t>trombeta ecoar. </a:t>
            </a:r>
          </a:p>
        </p:txBody>
      </p:sp>
    </p:spTree>
    <p:extLst>
      <p:ext uri="{BB962C8B-B14F-4D97-AF65-F5344CB8AC3E}">
        <p14:creationId xmlns:p14="http://schemas.microsoft.com/office/powerpoint/2010/main" val="155066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D14C64-61BE-4F95-ADF0-2C47E3A5DD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Cristo, nas </a:t>
            </a:r>
          </a:p>
          <a:p>
            <a:r>
              <a:rPr lang="pt-BR" dirty="0"/>
              <a:t>nuvens, tiver de descer </a:t>
            </a:r>
          </a:p>
          <a:p>
            <a:r>
              <a:rPr lang="pt-BR" dirty="0" err="1"/>
              <a:t>P’ra</a:t>
            </a:r>
            <a:r>
              <a:rPr lang="pt-BR" dirty="0"/>
              <a:t> levar-nos consigo </a:t>
            </a:r>
          </a:p>
          <a:p>
            <a:r>
              <a:rPr lang="pt-BR" dirty="0"/>
              <a:t>ao Seu lar!</a:t>
            </a:r>
          </a:p>
        </p:txBody>
      </p:sp>
    </p:spTree>
    <p:extLst>
      <p:ext uri="{BB962C8B-B14F-4D97-AF65-F5344CB8AC3E}">
        <p14:creationId xmlns:p14="http://schemas.microsoft.com/office/powerpoint/2010/main" val="3052635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foi para o Céu, </a:t>
            </a:r>
          </a:p>
          <a:p>
            <a:r>
              <a:rPr lang="pt-BR" dirty="0"/>
              <a:t>Jesus Cristo há de vir </a:t>
            </a:r>
          </a:p>
          <a:p>
            <a:r>
              <a:rPr lang="pt-BR" dirty="0"/>
              <a:t>Quando o som da </a:t>
            </a:r>
          </a:p>
          <a:p>
            <a:r>
              <a:rPr lang="pt-BR" dirty="0"/>
              <a:t>trombeta ecoar!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a voz de um </a:t>
            </a:r>
          </a:p>
          <a:p>
            <a:r>
              <a:rPr lang="pt-BR" dirty="0"/>
              <a:t>arcanjo no Céu estrugir, </a:t>
            </a:r>
          </a:p>
          <a:p>
            <a:r>
              <a:rPr lang="pt-BR" dirty="0"/>
              <a:t>Eu irei com Jesus me encontrar.</a:t>
            </a:r>
          </a:p>
        </p:txBody>
      </p:sp>
    </p:spTree>
    <p:extLst>
      <p:ext uri="{BB962C8B-B14F-4D97-AF65-F5344CB8AC3E}">
        <p14:creationId xmlns:p14="http://schemas.microsoft.com/office/powerpoint/2010/main" val="3636074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8B9DEC9-5E4D-43FE-8019-ECFEB58BFD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dia glorioso </a:t>
            </a:r>
          </a:p>
          <a:p>
            <a:r>
              <a:rPr lang="pt-BR" dirty="0"/>
              <a:t>esse dia há de ser, </a:t>
            </a:r>
          </a:p>
          <a:p>
            <a:r>
              <a:rPr lang="pt-BR" dirty="0"/>
              <a:t>Quando o som da </a:t>
            </a:r>
          </a:p>
          <a:p>
            <a:r>
              <a:rPr lang="pt-BR" dirty="0"/>
              <a:t>trombeta ecoar. </a:t>
            </a:r>
          </a:p>
        </p:txBody>
      </p:sp>
    </p:spTree>
    <p:extLst>
      <p:ext uri="{BB962C8B-B14F-4D97-AF65-F5344CB8AC3E}">
        <p14:creationId xmlns:p14="http://schemas.microsoft.com/office/powerpoint/2010/main" val="1691874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D14C64-61BE-4F95-ADF0-2C47E3A5DD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Cristo, nas </a:t>
            </a:r>
          </a:p>
          <a:p>
            <a:r>
              <a:rPr lang="pt-BR" dirty="0"/>
              <a:t>nuvens, tiver de descer </a:t>
            </a:r>
          </a:p>
          <a:p>
            <a:r>
              <a:rPr lang="pt-BR" dirty="0" err="1"/>
              <a:t>P’ra</a:t>
            </a:r>
            <a:r>
              <a:rPr lang="pt-BR" dirty="0"/>
              <a:t> levar-nos consigo </a:t>
            </a:r>
          </a:p>
          <a:p>
            <a:r>
              <a:rPr lang="pt-BR" dirty="0"/>
              <a:t>ao Seu lar!</a:t>
            </a:r>
          </a:p>
        </p:txBody>
      </p:sp>
    </p:spTree>
    <p:extLst>
      <p:ext uri="{BB962C8B-B14F-4D97-AF65-F5344CB8AC3E}">
        <p14:creationId xmlns:p14="http://schemas.microsoft.com/office/powerpoint/2010/main" val="3365904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Nesse dia de glória, </a:t>
            </a:r>
          </a:p>
          <a:p>
            <a:r>
              <a:rPr lang="pt-BR" dirty="0"/>
              <a:t>meu corpo mortal </a:t>
            </a:r>
          </a:p>
          <a:p>
            <a:r>
              <a:rPr lang="pt-BR" dirty="0"/>
              <a:t>Semelhante ao de </a:t>
            </a:r>
          </a:p>
          <a:p>
            <a:r>
              <a:rPr lang="pt-BR" dirty="0"/>
              <a:t>Cristo há de ser; </a:t>
            </a:r>
          </a:p>
        </p:txBody>
      </p:sp>
    </p:spTree>
    <p:extLst>
      <p:ext uri="{BB962C8B-B14F-4D97-AF65-F5344CB8AC3E}">
        <p14:creationId xmlns:p14="http://schemas.microsoft.com/office/powerpoint/2010/main" val="2334166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já livre da morte, </a:t>
            </a:r>
          </a:p>
          <a:p>
            <a:r>
              <a:rPr lang="pt-BR" dirty="0"/>
              <a:t>já livre do mal, </a:t>
            </a:r>
          </a:p>
          <a:p>
            <a:r>
              <a:rPr lang="pt-BR" dirty="0"/>
              <a:t>O milênio de Cristo </a:t>
            </a:r>
          </a:p>
          <a:p>
            <a:r>
              <a:rPr lang="pt-BR" dirty="0"/>
              <a:t>hei de ver.</a:t>
            </a:r>
          </a:p>
        </p:txBody>
      </p:sp>
    </p:spTree>
    <p:extLst>
      <p:ext uri="{BB962C8B-B14F-4D97-AF65-F5344CB8AC3E}">
        <p14:creationId xmlns:p14="http://schemas.microsoft.com/office/powerpoint/2010/main" val="3348226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8B9DEC9-5E4D-43FE-8019-ECFEB58BFD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dia glorioso </a:t>
            </a:r>
          </a:p>
          <a:p>
            <a:r>
              <a:rPr lang="pt-BR" dirty="0"/>
              <a:t>esse dia há de ser, </a:t>
            </a:r>
          </a:p>
          <a:p>
            <a:r>
              <a:rPr lang="pt-BR" dirty="0"/>
              <a:t>Quando o som da </a:t>
            </a:r>
          </a:p>
          <a:p>
            <a:r>
              <a:rPr lang="pt-BR" dirty="0"/>
              <a:t>trombeta ecoar. </a:t>
            </a:r>
          </a:p>
        </p:txBody>
      </p:sp>
    </p:spTree>
    <p:extLst>
      <p:ext uri="{BB962C8B-B14F-4D97-AF65-F5344CB8AC3E}">
        <p14:creationId xmlns:p14="http://schemas.microsoft.com/office/powerpoint/2010/main" val="373287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VINDA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D14C64-61BE-4F95-ADF0-2C47E3A5DD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Cristo, nas </a:t>
            </a:r>
          </a:p>
          <a:p>
            <a:r>
              <a:rPr lang="pt-BR" dirty="0"/>
              <a:t>nuvens, tiver de descer </a:t>
            </a:r>
          </a:p>
          <a:p>
            <a:r>
              <a:rPr lang="pt-BR" dirty="0" err="1"/>
              <a:t>P’ra</a:t>
            </a:r>
            <a:r>
              <a:rPr lang="pt-BR" dirty="0"/>
              <a:t> levar-nos consigo </a:t>
            </a:r>
          </a:p>
          <a:p>
            <a:r>
              <a:rPr lang="pt-BR" dirty="0"/>
              <a:t>ao Seu lar!</a:t>
            </a:r>
          </a:p>
        </p:txBody>
      </p:sp>
    </p:spTree>
    <p:extLst>
      <p:ext uri="{BB962C8B-B14F-4D97-AF65-F5344CB8AC3E}">
        <p14:creationId xmlns:p14="http://schemas.microsoft.com/office/powerpoint/2010/main" val="2863092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273</Words>
  <Application>Microsoft Office PowerPoint</Application>
  <PresentationFormat>Apresentação na tela (16:9)</PresentationFormat>
  <Paragraphs>71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VINDA DO SENHOR</vt:lpstr>
      <vt:lpstr>A VINDA DO SENHOR</vt:lpstr>
      <vt:lpstr>A VINDA DO SENHOR</vt:lpstr>
      <vt:lpstr>A VINDA DO SENHOR</vt:lpstr>
      <vt:lpstr>A VINDA DO SENHOR</vt:lpstr>
      <vt:lpstr>A VINDA DO SENHOR</vt:lpstr>
      <vt:lpstr>A VINDA DO SENHOR</vt:lpstr>
      <vt:lpstr>A VINDA DO SENHOR</vt:lpstr>
      <vt:lpstr>A VINDA DO SENHOR</vt:lpstr>
      <vt:lpstr>A VINDA DO SENHOR</vt:lpstr>
      <vt:lpstr>A VINDA DO SENHOR</vt:lpstr>
      <vt:lpstr>A VINDA DO SENHOR</vt:lpstr>
      <vt:lpstr>A VINDA DO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2019-06-12T21:52:21Z</dcterms:modified>
</cp:coreProperties>
</file>

<file path=docProps/thumbnail.jpeg>
</file>